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1" r:id="rId4"/>
    <p:sldId id="1146" r:id="rId5"/>
    <p:sldId id="1142" r:id="rId6"/>
    <p:sldId id="1143" r:id="rId7"/>
    <p:sldId id="1144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089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是一篇应用说明。文章主要介绍了四款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应用程序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90" y="2779786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601" y="836712"/>
            <a:ext cx="11645209" cy="1525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Download these apps on your smartphone, and start getting healthy today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317831"/>
              </p:ext>
            </p:extLst>
          </p:nvPr>
        </p:nvGraphicFramePr>
        <p:xfrm>
          <a:off x="334567" y="1378868"/>
          <a:ext cx="11521280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5626993">
                  <a:extLst>
                    <a:ext uri="{9D8B030D-6E8A-4147-A177-3AD203B41FA5}">
                      <a16:colId xmlns:a16="http://schemas.microsoft.com/office/drawing/2014/main" val="2172861686"/>
                    </a:ext>
                  </a:extLst>
                </a:gridCol>
                <a:gridCol w="5894287">
                  <a:extLst>
                    <a:ext uri="{9D8B030D-6E8A-4147-A177-3AD203B41FA5}">
                      <a16:colId xmlns:a16="http://schemas.microsoft.com/office/drawing/2014/main" val="2303880211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Sworkit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Sworkit is short for Simply Work It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an app that can help you to achieve your exercise goals and stay fit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Instead of following set exercises, users can create their own workouts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训练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plans to improve physical fitness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Each workout is different, so you don’t get bored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can choose from different workouts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yoga, running, or strength-building exercises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FitnessPal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 app allows you to easily record everything you eat and shows you the calories you are eating to help you lose weight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can also record or find recipes for healthy meals and monitor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监控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your weight loss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 app connects to other fitness apps and wearable devices, and it also connects you to a community of people who use the app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49306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017481"/>
              </p:ext>
            </p:extLst>
          </p:nvPr>
        </p:nvGraphicFramePr>
        <p:xfrm>
          <a:off x="334567" y="808885"/>
          <a:ext cx="11521280" cy="5632704"/>
        </p:xfrm>
        <a:graphic>
          <a:graphicData uri="http://schemas.openxmlformats.org/drawingml/2006/table">
            <a:tbl>
              <a:tblPr firstRow="1" firstCol="1" bandRow="1"/>
              <a:tblGrid>
                <a:gridCol w="5256583">
                  <a:extLst>
                    <a:ext uri="{9D8B030D-6E8A-4147-A177-3AD203B41FA5}">
                      <a16:colId xmlns:a16="http://schemas.microsoft.com/office/drawing/2014/main" val="729492732"/>
                    </a:ext>
                  </a:extLst>
                </a:gridCol>
                <a:gridCol w="6264697">
                  <a:extLst>
                    <a:ext uri="{9D8B030D-6E8A-4147-A177-3AD203B41FA5}">
                      <a16:colId xmlns:a16="http://schemas.microsoft.com/office/drawing/2014/main" val="3258154487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Calm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Calm is a popular app that helps people take care of their mental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脑部的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health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can help you to manage nervousness, being unable to sleep, or just the stress of everyday life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includes daily meditations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冥想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breathing exercises, sleep stories, nature sounds, videos, and classes that encourage people to bring peace and relaxation into their daily lives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Sleep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Cycle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 app helps you sleep well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Here’s how it works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place your phone on your bed, near your pillow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Then just go to sleep—your phone monitors your movement and breathing during the night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records this information in an easy-to-read graph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曲线图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that shows you how much you move and how often and when you wake up during the night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can then use the information to change your ways of sleep if necessary so that you can sleep better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99111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6866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Sworkit used for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210300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Achieving exercise goals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Controlling the weight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210300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Caring about mental health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Changing sleeping ways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24208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“users can create their own workouts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训练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plans to improve physical fitness”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用户可以使用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“Sworkit”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创建自己的锻炼计划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达成运动目标并改善身体素质。故选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0820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641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 is a Grade Nine student who feels nervous and can’t sleep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wants to relax in her free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the best app for 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Sworkit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FitnessPal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 Cycle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291632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includes daily meditations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冥想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breathing exercises, sleep stories, nature sounds, videos, and classes that encourage people to bring peace and relaxation into their daily lives.”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,“Calm”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有一系列放松的内容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适合爱丽丝。故选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0820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8340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purpose of this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explain the history of exercising apps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describe the popularity of healthy apps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encourage people to take more exercise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introduce some apps for keeping healthy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2308" y="858970"/>
            <a:ext cx="4944986" cy="472314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写作意图题。根据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“Download these apps on your smartphone, and start getting healthy today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及下文对四个应用程序的描述可知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文章的目的是介绍一些可以让人保持健康的应用程序。故选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0820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3404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478</Words>
  <Application>Microsoft Office PowerPoint</Application>
  <PresentationFormat>自定义</PresentationFormat>
  <Paragraphs>29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449</cp:revision>
  <dcterms:created xsi:type="dcterms:W3CDTF">2020-11-06T05:24:00Z</dcterms:created>
  <dcterms:modified xsi:type="dcterms:W3CDTF">2025-09-17T17:07:38Z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